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>
        <p:scale>
          <a:sx n="75" d="100"/>
          <a:sy n="75" d="100"/>
        </p:scale>
        <p:origin x="1890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26/07/2016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26/07/2016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26/07/2016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26/07/2016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26/07/2016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26/07/2016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26/07/2016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26/07/2016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26/07/2016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Groupe DMI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smtClean="0"/>
              <a:t>Fabrication </a:t>
            </a:r>
            <a:r>
              <a:rPr lang="fr-FR" dirty="0"/>
              <a:t>de Ressorts et </a:t>
            </a:r>
            <a:r>
              <a:rPr lang="fr-FR" dirty="0" smtClean="0"/>
              <a:t>de Bennes</a:t>
            </a:r>
            <a:endParaRPr lang="fr-FR" dirty="0"/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3 usines dans les Hauts-de-France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 smtClean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Nibas</a:t>
            </a:r>
            <a:r>
              <a:rPr lang="fr-FR" dirty="0" smtClean="0"/>
              <a:t> 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Wattrelos 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St Quentin 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 smtClean="0">
                <a:solidFill>
                  <a:schemeClr val="accent6"/>
                </a:solidFill>
              </a:rPr>
              <a:t>Profil groupe DMI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70 Personnes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smtClean="0"/>
              <a:t>AMS</a:t>
            </a:r>
          </a:p>
          <a:p>
            <a:pPr algn="r"/>
            <a:r>
              <a:rPr lang="fr-FR" dirty="0" smtClean="0"/>
              <a:t>CA : 6 Millions € / an</a:t>
            </a:r>
          </a:p>
          <a:p>
            <a:pPr algn="r"/>
            <a:r>
              <a:rPr lang="fr-FR" dirty="0" smtClean="0"/>
              <a:t>Effectif : 35</a:t>
            </a:r>
          </a:p>
          <a:p>
            <a:pPr algn="r"/>
            <a:r>
              <a:rPr lang="fr-FR" dirty="0" smtClean="0"/>
              <a:t>Certification : ISO TS 16949 &amp; ISO 9001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smtClean="0"/>
              <a:t>RVF</a:t>
            </a:r>
          </a:p>
          <a:p>
            <a:pPr algn="r"/>
            <a:r>
              <a:rPr lang="fr-FR" dirty="0" smtClean="0"/>
              <a:t>CA : 3 Millions € / an</a:t>
            </a:r>
          </a:p>
          <a:p>
            <a:pPr algn="r"/>
            <a:r>
              <a:rPr lang="fr-FR" dirty="0" smtClean="0"/>
              <a:t>Effectif : 35</a:t>
            </a:r>
          </a:p>
          <a:p>
            <a:pPr algn="r"/>
            <a:r>
              <a:rPr lang="fr-FR" dirty="0" smtClean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 2 Usines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 smtClean="0"/>
              <a:t>Faurecia</a:t>
            </a:r>
            <a:endParaRPr lang="fr-FR" dirty="0" smtClean="0"/>
          </a:p>
          <a:p>
            <a:r>
              <a:rPr lang="fr-FR" dirty="0" smtClean="0"/>
              <a:t>Valeo</a:t>
            </a:r>
          </a:p>
          <a:p>
            <a:r>
              <a:rPr lang="fr-FR" dirty="0" smtClean="0"/>
              <a:t>Coutier</a:t>
            </a:r>
            <a:endParaRPr lang="fr-FR" dirty="0"/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3078707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39%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8721666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9%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0361671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19%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Automobile</a:t>
            </a:r>
            <a:endParaRPr lang="fr-FR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Appareillages Electriques</a:t>
            </a:r>
            <a:endParaRPr lang="fr-FR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Autres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smtClean="0"/>
              <a:t>Schneider</a:t>
            </a:r>
          </a:p>
          <a:p>
            <a:r>
              <a:rPr lang="fr-FR" dirty="0" smtClean="0"/>
              <a:t>ABB</a:t>
            </a:r>
            <a:endParaRPr lang="fr-FR" dirty="0"/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SECTEURS</a:t>
            </a:r>
            <a:endParaRPr lang="fr-FR" sz="2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CLIENTS</a:t>
            </a:r>
            <a:endParaRPr lang="fr-FR" dirty="0"/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smtClean="0"/>
              <a:t>Électroménager</a:t>
            </a:r>
          </a:p>
          <a:p>
            <a:r>
              <a:rPr lang="fr-FR" dirty="0" smtClean="0"/>
              <a:t>Textile</a:t>
            </a:r>
          </a:p>
          <a:p>
            <a:r>
              <a:rPr lang="fr-FR" dirty="0" smtClean="0"/>
              <a:t>BTP</a:t>
            </a:r>
          </a:p>
          <a:p>
            <a:r>
              <a:rPr lang="fr-FR" dirty="0" smtClean="0"/>
              <a:t>Robinetterie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Exemples du domaine 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d’application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Ressort de clés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Ressort de direction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190917" y="1246059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Ressort de levier de vitesse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Ressort de frein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Ressort </a:t>
            </a:r>
          </a:p>
          <a:p>
            <a:pPr algn="ctr"/>
            <a:r>
              <a:rPr lang="fr-FR" dirty="0" smtClean="0"/>
              <a:t>de poignée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551636" y="1386018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Robinetterie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Boutons de fer à repasser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292752" y="192691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Ressorts de poignée de porte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  <a:endParaRPr lang="fr-FR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fil plat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de Torsion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de Traction</a:t>
            </a:r>
            <a:endParaRPr lang="fr-FR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de Compression</a:t>
            </a:r>
            <a:endParaRPr lang="fr-FR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Fil Formé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0,1 à 3,5 mm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0,1 à 6,0 mm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0,25 à 6,0 mm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Largeur 2 à 20 mm</a:t>
            </a:r>
          </a:p>
          <a:p>
            <a:pPr algn="ctr"/>
            <a:r>
              <a:rPr lang="fr-FR" dirty="0" smtClean="0"/>
              <a:t>Epaisseur 0,2 à 5 mm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0,1 à 10,0 mm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Plus de 100 Machines mécaniques et numériques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RVF Ressorts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Mail : </a:t>
            </a:r>
            <a:r>
              <a:rPr lang="fr-FR" dirty="0" smtClean="0">
                <a:solidFill>
                  <a:schemeClr val="accent6"/>
                </a:solidFill>
                <a:hlinkClick r:id="rId4"/>
              </a:rPr>
              <a:t>vgentot@rvf.com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 smtClean="0"/>
          </a:p>
          <a:p>
            <a:r>
              <a:rPr lang="fr-FR" dirty="0" smtClean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Mail : </a:t>
            </a:r>
            <a:r>
              <a:rPr lang="fr-FR" dirty="0" smtClean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Site Web : www.ams-ressorts.com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1228</TotalTime>
  <Words>249</Words>
  <Application>Microsoft Office PowerPoint</Application>
  <PresentationFormat>Grand écran</PresentationFormat>
  <Paragraphs>86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Profil groupe DMI</vt:lpstr>
      <vt:lpstr>Secteurs et Clients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62</cp:revision>
  <dcterms:created xsi:type="dcterms:W3CDTF">2016-07-06T09:53:50Z</dcterms:created>
  <dcterms:modified xsi:type="dcterms:W3CDTF">2016-07-26T09:27:43Z</dcterms:modified>
</cp:coreProperties>
</file>